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2" r:id="rId7"/>
    <p:sldId id="261" r:id="rId8"/>
    <p:sldId id="260" r:id="rId9"/>
    <p:sldId id="274" r:id="rId10"/>
    <p:sldId id="266" r:id="rId11"/>
    <p:sldId id="267" r:id="rId12"/>
    <p:sldId id="268" r:id="rId13"/>
    <p:sldId id="269" r:id="rId14"/>
    <p:sldId id="270" r:id="rId15"/>
    <p:sldId id="271" r:id="rId16"/>
    <p:sldId id="265" r:id="rId17"/>
    <p:sldId id="272" r:id="rId18"/>
    <p:sldId id="273" r:id="rId19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315595"/>
            <a:ext cx="9144000" cy="779780"/>
          </a:xfrm>
        </p:spPr>
        <p:txBody>
          <a:bodyPr>
            <a:normAutofit/>
          </a:bodyPr>
          <a:p>
            <a:pPr algn="l"/>
            <a:r>
              <a:rPr lang="en-US" altLang="zh-CN" sz="3200"/>
              <a:t>1.</a:t>
            </a:r>
            <a:r>
              <a:rPr lang="zh-CN" altLang="en-US" sz="2800"/>
              <a:t>登录东南大学就业信息，网址：seu.91job.gov.cn</a:t>
            </a:r>
            <a:endParaRPr lang="zh-CN" altLang="en-US" sz="28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-214748259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2030" y="1021080"/>
            <a:ext cx="7468870" cy="52952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-2147482607" name="图片 33" descr="7-3.png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90420" y="260350"/>
            <a:ext cx="6309360" cy="33915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-2147482606" name="图片 34" descr="7-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895" y="3651885"/>
            <a:ext cx="6105525" cy="31902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60680"/>
          </a:xfrm>
        </p:spPr>
        <p:txBody>
          <a:bodyPr>
            <a:normAutofit fontScale="90000"/>
          </a:bodyPr>
          <a:p>
            <a:r>
              <a:rPr lang="zh-CN" altLang="en-US" sz="2400"/>
              <a:t>2.2签订三方协议的</a:t>
            </a:r>
            <a:endParaRPr lang="zh-CN" altLang="en-US" sz="2400"/>
          </a:p>
        </p:txBody>
      </p:sp>
      <p:pic>
        <p:nvPicPr>
          <p:cNvPr id="-2147482605" name="图片 35" descr="6-2.png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95680" y="725805"/>
            <a:ext cx="6376035" cy="3210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838835" y="3936365"/>
            <a:ext cx="6144260" cy="2014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</a:t>
            </a:r>
            <a:r>
              <a:rPr lang="zh-CN" altLang="en-US"/>
              <a:t>已自动填写的必填项无特殊情况无需修改，未填写的必填项需学生自行填写后提交。回原籍人才中心的自动填写数据较多。</a:t>
            </a:r>
            <a:endParaRPr lang="zh-CN" altLang="en-US"/>
          </a:p>
          <a:p>
            <a:r>
              <a:rPr lang="zh-CN" altLang="en-US"/>
              <a:t>        除省市人才服务中心外，其他档案接收单位的地址，联系电话，邮编，联系人均要填写。</a:t>
            </a:r>
            <a:endParaRPr lang="zh-CN" altLang="en-US"/>
          </a:p>
          <a:p>
            <a:r>
              <a:rPr lang="zh-CN" altLang="en-US"/>
              <a:t>        具体步骤截图参照2.1国家政策类截图，细节略有不同，原则相同。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2275"/>
          </a:xfrm>
        </p:spPr>
        <p:txBody>
          <a:bodyPr>
            <a:normAutofit fontScale="90000"/>
          </a:bodyPr>
          <a:p>
            <a:r>
              <a:rPr lang="zh-CN" altLang="en-US" sz="2400"/>
              <a:t>2.3签订劳动合同的</a:t>
            </a:r>
            <a:endParaRPr lang="zh-CN" altLang="en-US" sz="2400"/>
          </a:p>
        </p:txBody>
      </p:sp>
      <p:pic>
        <p:nvPicPr>
          <p:cNvPr id="-2147482604" name="图片 18" descr="6-3.png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38200" y="720090"/>
            <a:ext cx="7259320" cy="29387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901700" y="3811905"/>
            <a:ext cx="6889750" cy="2562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         已自动填写的必填项无特殊情况无需修改，未填写的必填项需学生自行填写后提交。回原籍人才中心的自动填写数据较多。（只有签订劳动合同，不能作为派遣到单位的依据，只能派回原籍；如果签订劳动合同，同时提供单位所在地人才市场的接收函，可以派往单位（提交书面材料至就业办，更改派遣信息）。）    除省市人才服务中心外，其他档案接收单位的地址，联系电话，邮编，联系人均要填写。</a:t>
            </a:r>
            <a:endParaRPr lang="zh-CN" altLang="en-US"/>
          </a:p>
          <a:p>
            <a:r>
              <a:rPr lang="zh-CN" altLang="en-US"/>
              <a:t>        具体步骤截图参照2.1国家政策类截图，细节略有不同，原则相同。</a:t>
            </a:r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305"/>
            <a:ext cx="10515600" cy="663575"/>
          </a:xfrm>
        </p:spPr>
        <p:txBody>
          <a:bodyPr>
            <a:normAutofit/>
          </a:bodyPr>
          <a:p>
            <a:r>
              <a:rPr lang="zh-CN" altLang="en-US" sz="2400"/>
              <a:t>2.4灵活就业</a:t>
            </a:r>
            <a:endParaRPr lang="zh-CN" altLang="en-US" sz="2400"/>
          </a:p>
        </p:txBody>
      </p:sp>
      <p:pic>
        <p:nvPicPr>
          <p:cNvPr id="-2147482603" name="图片 20" descr="6-4.png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38200" y="809625"/>
            <a:ext cx="6130290" cy="34994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838835" y="4309110"/>
            <a:ext cx="9584055" cy="22885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</a:t>
            </a:r>
            <a:r>
              <a:rPr lang="zh-CN" altLang="en-US"/>
              <a:t>此类就业情况，大部分数据已经自动填写完成，主要对毕业生自身就创业单位信息进行录入即可。</a:t>
            </a:r>
            <a:endParaRPr lang="zh-CN" altLang="en-US"/>
          </a:p>
          <a:p>
            <a:r>
              <a:rPr lang="zh-CN" altLang="en-US"/>
              <a:t>        已自动填写的必填项无特殊情况无需修改，未填写的必填项需学生自行填写后提交。回原籍人才中心的自动填写数据较多。（其中自主创业的同学，在提供营业执照副本的复印件和公司所在地人才市场的接收函的，也可以根据接收函进行派遣（提交书面材料至就业办，更改派遣信息））</a:t>
            </a:r>
            <a:endParaRPr lang="zh-CN" altLang="en-US"/>
          </a:p>
          <a:p>
            <a:r>
              <a:rPr lang="zh-CN" altLang="en-US"/>
              <a:t>       除省市人才服务中心外，其他档案接收单位的地址，联系电话，邮编，联系人均要填写。</a:t>
            </a:r>
            <a:endParaRPr lang="zh-CN" altLang="en-US"/>
          </a:p>
          <a:p>
            <a:r>
              <a:rPr lang="zh-CN" altLang="en-US"/>
              <a:t>       具体步骤截图参照2.1国家政策类截图，细节略有不同，原则相同。</a:t>
            </a: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4500"/>
          </a:xfrm>
        </p:spPr>
        <p:txBody>
          <a:bodyPr>
            <a:normAutofit fontScale="90000"/>
          </a:bodyPr>
          <a:p>
            <a:r>
              <a:rPr lang="zh-CN" altLang="en-US" sz="2400"/>
              <a:t>2.5升学类</a:t>
            </a:r>
            <a:endParaRPr lang="zh-CN" altLang="en-US" sz="2400"/>
          </a:p>
        </p:txBody>
      </p:sp>
      <p:pic>
        <p:nvPicPr>
          <p:cNvPr id="-2147482602" name="图片 24" descr="6-5.png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01065" y="809625"/>
            <a:ext cx="7400925" cy="302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891540" y="3990340"/>
            <a:ext cx="7729855" cy="9169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</a:t>
            </a:r>
            <a:r>
              <a:rPr lang="zh-CN" altLang="en-US"/>
              <a:t>此类学生主要需要填写录取院校名称，档案接收地址，联系人，联系电话等少量未自动填写的必填数据。</a:t>
            </a:r>
            <a:endParaRPr lang="zh-CN" altLang="en-US"/>
          </a:p>
          <a:p>
            <a:r>
              <a:rPr lang="zh-CN" altLang="en-US"/>
              <a:t>       其中只能选择“选项1”。</a:t>
            </a: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755650"/>
            <a:ext cx="9144000" cy="633730"/>
          </a:xfrm>
        </p:spPr>
        <p:txBody>
          <a:bodyPr>
            <a:normAutofit/>
          </a:bodyPr>
          <a:p>
            <a:pPr algn="l"/>
            <a:r>
              <a:rPr lang="zh-CN" altLang="en-US" sz="2400"/>
              <a:t>2.6出国出境类</a:t>
            </a:r>
            <a:endParaRPr lang="zh-CN" altLang="en-US" sz="24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4317365"/>
            <a:ext cx="9144000" cy="1643380"/>
          </a:xfrm>
        </p:spPr>
        <p:txBody>
          <a:bodyPr>
            <a:normAutofit/>
          </a:bodyPr>
          <a:p>
            <a:pPr algn="l"/>
            <a:r>
              <a:rPr lang="en-US" altLang="zh-CN"/>
              <a:t>        </a:t>
            </a:r>
            <a:r>
              <a:rPr lang="zh-CN" altLang="en-US"/>
              <a:t>此类学生主要需要填写录取院校名称，档案接收地址，联系人，联系电话等少量未自动填写的必填数据。</a:t>
            </a:r>
            <a:endParaRPr lang="zh-CN" altLang="en-US"/>
          </a:p>
          <a:p>
            <a:pPr algn="l"/>
            <a:r>
              <a:rPr lang="zh-CN" altLang="en-US"/>
              <a:t>        其中只能选择“选项2”。</a:t>
            </a:r>
            <a:endParaRPr lang="zh-CN" altLang="en-US"/>
          </a:p>
        </p:txBody>
      </p:sp>
      <p:pic>
        <p:nvPicPr>
          <p:cNvPr id="-2147482601" name="图片 22" descr="6-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90040" y="1389380"/>
            <a:ext cx="4977130" cy="28486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780"/>
          </a:xfrm>
        </p:spPr>
        <p:txBody>
          <a:bodyPr/>
          <a:p>
            <a:r>
              <a:rPr lang="zh-CN" altLang="en-US" sz="2400"/>
              <a:t>2.7我暂未就业</a:t>
            </a:r>
            <a:endParaRPr lang="zh-CN" altLang="en-US" sz="2400"/>
          </a:p>
        </p:txBody>
      </p:sp>
      <p:pic>
        <p:nvPicPr>
          <p:cNvPr id="-2147482600" name="图片 25" descr="6-7.png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54405" y="915035"/>
            <a:ext cx="4610100" cy="2600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-2147482599" name="图片 26" descr="未就业类别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088" y="3700145"/>
            <a:ext cx="4695825" cy="1809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6216015" y="3863975"/>
            <a:ext cx="364426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此类毕业生，主要需填写未就业类别一项后，其他必填项自动匹配完毕，提交即可。</a:t>
            </a:r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785"/>
          </a:xfrm>
        </p:spPr>
        <p:txBody>
          <a:bodyPr/>
          <a:p>
            <a:r>
              <a:rPr lang="en-US" altLang="zh-CN" sz="2400"/>
              <a:t>3</a:t>
            </a:r>
            <a:r>
              <a:rPr lang="zh-CN" altLang="en-US" sz="2400"/>
              <a:t>修改相关就业信息</a:t>
            </a:r>
            <a:endParaRPr lang="zh-CN" altLang="en-US" sz="2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890905"/>
            <a:ext cx="10515600" cy="401955"/>
          </a:xfrm>
        </p:spPr>
        <p:txBody>
          <a:bodyPr/>
          <a:p>
            <a:pPr marL="0" indent="0">
              <a:buNone/>
            </a:pPr>
            <a:r>
              <a:rPr lang="en-US" altLang="zh-CN" sz="1800"/>
              <a:t>    </a:t>
            </a:r>
            <a:r>
              <a:rPr lang="zh-CN" altLang="en-US" sz="1800"/>
              <a:t>登陆步骤与首次录入一致，下图中点击</a:t>
            </a:r>
            <a:r>
              <a:rPr lang="en-US" altLang="zh-CN" sz="1800"/>
              <a:t>“</a:t>
            </a:r>
            <a:r>
              <a:rPr lang="zh-CN" altLang="en-US" sz="1800">
                <a:sym typeface="+mn-ea"/>
              </a:rPr>
              <a:t>编辑</a:t>
            </a:r>
            <a:r>
              <a:rPr lang="en-US" altLang="zh-CN" sz="1800">
                <a:sym typeface="+mn-ea"/>
              </a:rPr>
              <a:t>”</a:t>
            </a:r>
            <a:endParaRPr lang="en-US" altLang="zh-CN" sz="1800">
              <a:sym typeface="+mn-ea"/>
            </a:endParaRPr>
          </a:p>
          <a:p>
            <a:pPr marL="0" indent="0">
              <a:buNone/>
            </a:pPr>
            <a:endParaRPr lang="zh-CN" altLang="en-US" sz="1800"/>
          </a:p>
        </p:txBody>
      </p:sp>
      <p:pic>
        <p:nvPicPr>
          <p:cNvPr id="-2147482598" name="图片 27" descr="QQ图片201705021056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7720" y="1184910"/>
            <a:ext cx="5271770" cy="15982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838200" y="2887345"/>
            <a:ext cx="67316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</a:t>
            </a:r>
            <a:r>
              <a:rPr lang="zh-CN" altLang="en-US"/>
              <a:t>点击红色圆圈处返回重新选择毕业去向，再一次进行录入流程：</a:t>
            </a:r>
            <a:endParaRPr lang="zh-CN" altLang="en-US"/>
          </a:p>
        </p:txBody>
      </p:sp>
      <p:pic>
        <p:nvPicPr>
          <p:cNvPr id="-2147482597" name="图片 28" descr="$}LR4L9}H1G~3$Z1(B]V)[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" y="3190240"/>
            <a:ext cx="4987925" cy="36518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6353810" y="4493895"/>
            <a:ext cx="515556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如学院或学校已完成审核，导致无红色圆圈处菜单，需与学院负责老师或学校就业办负责老师联系将数据退回后，重新进行编辑。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639445"/>
            <a:ext cx="9144000" cy="559435"/>
          </a:xfrm>
        </p:spPr>
        <p:txBody>
          <a:bodyPr>
            <a:normAutofit/>
          </a:bodyPr>
          <a:p>
            <a:pPr algn="l"/>
            <a:r>
              <a:rPr lang="zh-CN" altLang="en-US" sz="2400"/>
              <a:t>点击“学生导航”—“办事大厅”—“就业信息上报”</a:t>
            </a:r>
            <a:endParaRPr lang="zh-CN" altLang="en-US" sz="24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-2147482590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40915" y="1120775"/>
            <a:ext cx="7846060" cy="52368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699770"/>
            <a:ext cx="9144000" cy="469265"/>
          </a:xfrm>
        </p:spPr>
        <p:txBody>
          <a:bodyPr>
            <a:normAutofit fontScale="90000"/>
          </a:bodyPr>
          <a:p>
            <a:pPr algn="l"/>
            <a:r>
              <a:rPr lang="zh-CN" altLang="en-US" sz="2400"/>
              <a:t>用户名：学号；</a:t>
            </a:r>
            <a:br>
              <a:rPr lang="zh-CN" altLang="en-US" sz="2400"/>
            </a:br>
            <a:r>
              <a:rPr lang="zh-CN" altLang="en-US" sz="2400"/>
              <a:t>密    码：学号后六位（未修改）如果密码修改过则直接输入</a:t>
            </a:r>
            <a:endParaRPr lang="zh-CN" altLang="en-US" sz="24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844925"/>
            <a:ext cx="9144000" cy="395605"/>
          </a:xfrm>
        </p:spPr>
        <p:txBody>
          <a:bodyPr>
            <a:noAutofit/>
          </a:bodyPr>
          <a:p>
            <a:pPr algn="l"/>
            <a:r>
              <a:rPr lang="en-US" altLang="zh-CN"/>
              <a:t>   </a:t>
            </a:r>
            <a:r>
              <a:rPr lang="zh-CN" altLang="en-US"/>
              <a:t>点击“马上上报”</a:t>
            </a:r>
            <a:endParaRPr lang="zh-CN" altLang="en-US"/>
          </a:p>
        </p:txBody>
      </p:sp>
      <p:pic>
        <p:nvPicPr>
          <p:cNvPr id="4" name="图片 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87220" y="1057275"/>
            <a:ext cx="6537960" cy="27031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-2147482586" descr="图片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765" y="4240530"/>
            <a:ext cx="6697980" cy="20167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408305"/>
            <a:ext cx="9144000" cy="445135"/>
          </a:xfrm>
        </p:spPr>
        <p:txBody>
          <a:bodyPr>
            <a:normAutofit fontScale="90000"/>
          </a:bodyPr>
          <a:p>
            <a:pPr algn="l"/>
            <a:r>
              <a:rPr lang="en-US" altLang="zh-CN" sz="2400"/>
              <a:t>  </a:t>
            </a:r>
            <a:r>
              <a:rPr lang="en-US" altLang="zh-CN" sz="3200"/>
              <a:t> </a:t>
            </a:r>
            <a:r>
              <a:rPr lang="zh-CN" altLang="en-US" sz="3200"/>
              <a:t>2.录入</a:t>
            </a:r>
            <a:endParaRPr lang="zh-CN" altLang="en-US" sz="32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4037965"/>
            <a:ext cx="9144000" cy="1219835"/>
          </a:xfrm>
        </p:spPr>
        <p:txBody>
          <a:bodyPr/>
          <a:p>
            <a:pPr algn="l"/>
            <a:r>
              <a:rPr lang="zh-CN" altLang="en-US"/>
              <a:t>下图中的四项，均自动填写，无特殊情况不需更改。</a:t>
            </a:r>
            <a:endParaRPr lang="zh-CN" altLang="en-US"/>
          </a:p>
        </p:txBody>
      </p:sp>
      <p:pic>
        <p:nvPicPr>
          <p:cNvPr id="4" name="图片 -2147482588" descr="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25930" y="853440"/>
            <a:ext cx="7762875" cy="2985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-2147482618" name="图片 9" descr="7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930" y="4441190"/>
            <a:ext cx="7368540" cy="17005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2800"/>
              <a:t>2.1国家政策类就业项目：</a:t>
            </a:r>
            <a:endParaRPr lang="zh-CN" altLang="en-US" sz="2800"/>
          </a:p>
        </p:txBody>
      </p:sp>
      <p:pic>
        <p:nvPicPr>
          <p:cNvPr id="-2147482616" name="图片 7" descr="6-1.png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62075" y="1243330"/>
            <a:ext cx="5129530" cy="51581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2115"/>
          </a:xfrm>
        </p:spPr>
        <p:txBody>
          <a:bodyPr>
            <a:normAutofit fontScale="90000"/>
          </a:bodyPr>
          <a:p>
            <a:r>
              <a:rPr lang="en-US" altLang="zh-CN" sz="2400"/>
              <a:t>         </a:t>
            </a:r>
            <a:r>
              <a:rPr lang="zh-CN" altLang="en-US" sz="3200"/>
              <a:t>2.1.1村官、2.1.3选调生</a:t>
            </a:r>
            <a:endParaRPr lang="zh-CN" altLang="en-US" sz="3200"/>
          </a:p>
        </p:txBody>
      </p:sp>
      <p:pic>
        <p:nvPicPr>
          <p:cNvPr id="-2147482615" name="图片 37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77340" y="670560"/>
            <a:ext cx="5925820" cy="29635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205" y="3634105"/>
            <a:ext cx="5799455" cy="30708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10800000" flipV="1">
            <a:off x="8809355" y="252095"/>
            <a:ext cx="2774315" cy="2076450"/>
          </a:xfrm>
        </p:spPr>
        <p:txBody>
          <a:bodyPr>
            <a:normAutofit/>
          </a:bodyPr>
          <a:p>
            <a:r>
              <a:rPr lang="zh-CN" altLang="en-US" sz="2400"/>
              <a:t>除省市人才服务中心外，其他档案接收单位的地址，联系电话，邮编，联系人均要填写</a:t>
            </a:r>
            <a:endParaRPr lang="zh-CN" altLang="en-US" sz="2400"/>
          </a:p>
        </p:txBody>
      </p:sp>
      <p:pic>
        <p:nvPicPr>
          <p:cNvPr id="-2147482612" name="图片 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2355" y="70485"/>
            <a:ext cx="6535420" cy="3463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34010"/>
            <a:ext cx="10515600" cy="433705"/>
          </a:xfrm>
        </p:spPr>
        <p:txBody>
          <a:bodyPr/>
          <a:p>
            <a:r>
              <a:rPr lang="zh-CN" altLang="en-US" sz="2000"/>
              <a:t>报到证签往单位名称，点击放大镜，在下图左上角进行搜索，点击即录入：</a:t>
            </a:r>
            <a:endParaRPr lang="zh-CN" altLang="en-US" sz="2000"/>
          </a:p>
        </p:txBody>
      </p:sp>
      <p:pic>
        <p:nvPicPr>
          <p:cNvPr id="-2147482584" name="内容占位符 -2147482585" descr="放大镜.png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35990" y="767715"/>
            <a:ext cx="8065135" cy="3400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838200" y="4064000"/>
            <a:ext cx="880110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若是没有查到单位信息，则点击“查无信息请点击此处”，在网页最下面会生成一个新的对话框：</a:t>
            </a:r>
            <a:endParaRPr lang="zh-CN" altLang="en-US"/>
          </a:p>
        </p:txBody>
      </p:sp>
      <p:pic>
        <p:nvPicPr>
          <p:cNvPr id="-2147482583" name="图片 -21474825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818380"/>
            <a:ext cx="8011795" cy="16268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8849995" y="4818380"/>
            <a:ext cx="3100705" cy="20116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按要求，填写完页面所有必填内容后，点击“提交审核”（此时并没有提交成功），再点击上面的“查无信息请点击此处”，最后点击“提交审核”（此时显示提交成功）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6890"/>
          </a:xfrm>
        </p:spPr>
        <p:txBody>
          <a:bodyPr/>
          <a:p>
            <a:r>
              <a:rPr lang="zh-CN" altLang="en-US" sz="2800"/>
              <a:t>2.1.2.应征义务兵</a:t>
            </a:r>
            <a:endParaRPr lang="zh-CN" altLang="en-US" sz="2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796925"/>
            <a:ext cx="10515600" cy="5380355"/>
          </a:xfrm>
        </p:spPr>
        <p:txBody>
          <a:bodyPr/>
          <a:p>
            <a:pPr marL="0" indent="0">
              <a:buNone/>
            </a:pPr>
            <a:r>
              <a:rPr lang="en-US" altLang="zh-CN" sz="2400"/>
              <a:t>        </a:t>
            </a:r>
            <a:r>
              <a:rPr lang="zh-CN" altLang="en-US" sz="2400"/>
              <a:t>只需提交相关证明材料照片，其他数据已自动填写（无特殊情况无需更改,如果想把户档暂留学校需要提交申请至就业办），毕业生进行核对，无误后提交即可。</a:t>
            </a:r>
            <a:endParaRPr lang="zh-CN" altLang="en-US" sz="2400"/>
          </a:p>
          <a:p>
            <a:pPr marL="0" indent="0">
              <a:buNone/>
            </a:pPr>
            <a:endParaRPr lang="zh-CN" altLang="en-US" sz="2400"/>
          </a:p>
          <a:p>
            <a:pPr marL="0" indent="0">
              <a:buNone/>
            </a:pPr>
            <a:r>
              <a:rPr lang="zh-CN" altLang="en-US"/>
              <a:t>2.1.4-2.1.7特岗教师、西部计划、三支一扶、苏北计划</a:t>
            </a:r>
            <a:endParaRPr lang="zh-CN" altLang="en-US"/>
          </a:p>
          <a:p>
            <a:pPr marL="0" indent="0">
              <a:buNone/>
            </a:pPr>
            <a:endParaRPr lang="zh-CN" altLang="en-US" sz="2400"/>
          </a:p>
        </p:txBody>
      </p:sp>
      <p:pic>
        <p:nvPicPr>
          <p:cNvPr id="-2147482610" name="图片 30" descr="7-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5670" y="2746375"/>
            <a:ext cx="6694805" cy="17316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-2147482609" name="图片 31" descr="7-2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945" y="4478020"/>
            <a:ext cx="6399530" cy="18332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1483</Words>
  <Application>WPS 演示</Application>
  <PresentationFormat>宽屏</PresentationFormat>
  <Paragraphs>72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Arial</vt:lpstr>
      <vt:lpstr>宋体</vt:lpstr>
      <vt:lpstr>Wingdings</vt:lpstr>
      <vt:lpstr>Calibri Light</vt:lpstr>
      <vt:lpstr>Calibri</vt:lpstr>
      <vt:lpstr>微软雅黑</vt:lpstr>
      <vt:lpstr>Office 主题</vt:lpstr>
      <vt:lpstr>       1.登录东南大学就业信息，网址：seu.91job.gov.cn</vt:lpstr>
      <vt:lpstr>        点击“学生导航”—“办事大厅”—“就业信息上报”</vt:lpstr>
      <vt:lpstr>    用户名：学号；     密    码：学号后六位（未修改）如果密码修改过则直接输入</vt:lpstr>
      <vt:lpstr>   2.录入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JYB</dc:creator>
  <cp:lastModifiedBy>JYB</cp:lastModifiedBy>
  <cp:revision>7</cp:revision>
  <dcterms:created xsi:type="dcterms:W3CDTF">2017-05-10T03:07:00Z</dcterms:created>
  <dcterms:modified xsi:type="dcterms:W3CDTF">2017-05-10T09:21:25Z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